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9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63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083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679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480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37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772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1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44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842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68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072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B9CC2-A138-0E43-81D4-B4974981637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EA87A-54A0-EB49-9A94-04C6134C9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3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7D31B-DDD4-6E41-81CF-AF28359509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Android Midterm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64DF4B-6694-004B-B0F6-89C577CF1C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Loi</a:t>
            </a:r>
            <a:r>
              <a:rPr lang="en-US" sz="3200" dirty="0"/>
              <a:t> Huynh</a:t>
            </a:r>
          </a:p>
        </p:txBody>
      </p:sp>
    </p:spTree>
    <p:extLst>
      <p:ext uri="{BB962C8B-B14F-4D97-AF65-F5344CB8AC3E}">
        <p14:creationId xmlns:p14="http://schemas.microsoft.com/office/powerpoint/2010/main" val="3897280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00AC86-73D0-D043-8996-EAEE5667E9FD}"/>
              </a:ext>
            </a:extLst>
          </p:cNvPr>
          <p:cNvSpPr txBox="1"/>
          <p:nvPr/>
        </p:nvSpPr>
        <p:spPr>
          <a:xfrm>
            <a:off x="2527443" y="1212351"/>
            <a:ext cx="92159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Android Midterm by </a:t>
            </a:r>
            <a:r>
              <a:rPr lang="en-US" dirty="0" err="1"/>
              <a:t>Loi</a:t>
            </a:r>
            <a:r>
              <a:rPr lang="en-US" dirty="0"/>
              <a:t> Huynh</a:t>
            </a:r>
          </a:p>
          <a:p>
            <a:endParaRPr lang="en-US" dirty="0"/>
          </a:p>
          <a:p>
            <a:r>
              <a:rPr lang="en-US" dirty="0"/>
              <a:t>Performed a simple HTTP get request to the endpoint: </a:t>
            </a:r>
          </a:p>
          <a:p>
            <a:r>
              <a:rPr lang="en-US" dirty="0"/>
              <a:t>  https://random-number-generator-251217.appspot.com/</a:t>
            </a:r>
          </a:p>
          <a:p>
            <a:endParaRPr lang="en-US" dirty="0"/>
          </a:p>
          <a:p>
            <a:r>
              <a:rPr lang="en-US" dirty="0"/>
              <a:t>and show the result on the phone emulator. </a:t>
            </a:r>
          </a:p>
          <a:p>
            <a:endParaRPr lang="en-US" dirty="0"/>
          </a:p>
          <a:p>
            <a:r>
              <a:rPr lang="en-US" dirty="0"/>
              <a:t>Code is shown to the right and also available on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 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iamLoi</a:t>
            </a:r>
            <a:r>
              <a:rPr lang="en-US" dirty="0"/>
              <a:t>/</a:t>
            </a:r>
            <a:r>
              <a:rPr lang="en-US" dirty="0" err="1"/>
              <a:t>AndroidMidterm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395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Screen Recording 2019-11-24 at 1.02.57 PM">
            <a:hlinkClick r:id="" action="ppaction://media"/>
            <a:extLst>
              <a:ext uri="{FF2B5EF4-FFF2-40B4-BE49-F238E27FC236}">
                <a16:creationId xmlns:a16="http://schemas.microsoft.com/office/drawing/2014/main" id="{C5B86667-7A4A-5341-B416-8E03503989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1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2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10B6F4"/>
      </a:accent1>
      <a:accent2>
        <a:srgbClr val="3C78C3"/>
      </a:accent2>
      <a:accent3>
        <a:srgbClr val="9F52D0"/>
      </a:accent3>
      <a:accent4>
        <a:srgbClr val="D64198"/>
      </a:accent4>
      <a:accent5>
        <a:srgbClr val="DA2228"/>
      </a:accent5>
      <a:accent6>
        <a:srgbClr val="F18318"/>
      </a:accent6>
      <a:hlink>
        <a:srgbClr val="38DDEC"/>
      </a:hlink>
      <a:folHlink>
        <a:srgbClr val="A8DEE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{B32E4C7B-68E2-8846-99CB-8E5FF7F64AB7}tf16401369</Template>
  <TotalTime>3</TotalTime>
  <Words>58</Words>
  <Application>Microsoft Macintosh PowerPoint</Application>
  <PresentationFormat>Widescreen</PresentationFormat>
  <Paragraphs>11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 Light</vt:lpstr>
      <vt:lpstr>Rockwell</vt:lpstr>
      <vt:lpstr>Wingdings</vt:lpstr>
      <vt:lpstr>Atlas</vt:lpstr>
      <vt:lpstr>Android Midterm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Midterm</dc:title>
  <dc:creator>Johnny Vobu</dc:creator>
  <cp:lastModifiedBy>Johnny Vobu</cp:lastModifiedBy>
  <cp:revision>1</cp:revision>
  <dcterms:created xsi:type="dcterms:W3CDTF">2019-11-25T04:08:52Z</dcterms:created>
  <dcterms:modified xsi:type="dcterms:W3CDTF">2019-11-25T04:11:58Z</dcterms:modified>
</cp:coreProperties>
</file>

<file path=docProps/thumbnail.jpeg>
</file>